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3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9157776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11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3-5 мороза, днем 2-4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12 марта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3-5 мороза.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698118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904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14997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2596</cp:revision>
  <cp:lastPrinted>2021-07-01T03:56:27Z</cp:lastPrinted>
  <dcterms:created xsi:type="dcterms:W3CDTF">2018-03-27T06:03:00Z</dcterms:created>
  <dcterms:modified xsi:type="dcterms:W3CDTF">2023-03-10T06:55:25Z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