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C5038F7-5FED-468D-99FA-FC64D0A3BB9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B721E8-12A8-4BE3-97F6-E1301AF2AA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B95DD-9A96-4A34-80C1-3A1160AC0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FC687E-2EE5-43D3-9A90-157E247DA8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AAC7-4118-4F9B-9216-DAC73F3AA8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18AA3-5F79-48B0-8A5B-B1B2CBAF4C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A2A17-11CC-4CC4-9F11-C043B8E01D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93252-3BFB-4E67-9AE6-81D27A828E6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49227-109D-413D-A793-597D724E910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AAF132-28A1-4808-8FD7-E88E188E0F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34CB7-F545-4CC3-A2E8-173443EA50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162AD-C5F0-43C9-BF55-A6104BDA57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D0895D7-7DF8-44C3-AD43-78DC20F77D0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10 марта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марта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10 марта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11 марта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2-7 м/с. Температура воздуха ночью 6-8, днем 21-23 тепла. </a:t>
            </a:r>
          </a:p>
          <a:p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12 марта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11 марта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12 марта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8-10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11, ночью 12 марта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>
                <a:solidFill>
                  <a:schemeClr val="tx1"/>
                </a:solidFill>
              </a:rPr>
              <a:t>повышенный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10 марта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684713" cy="2228850"/>
        </p:xfrm>
        <a:graphic>
          <a:graphicData uri="http://schemas.openxmlformats.org/drawingml/2006/table">
            <a:tbl>
              <a:tblPr/>
              <a:tblGrid>
                <a:gridCol w="1804988"/>
                <a:gridCol w="1398587"/>
                <a:gridCol w="1481138"/>
              </a:tblGrid>
              <a:tr h="708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524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15765</TotalTime>
  <Words>549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3208</cp:revision>
  <cp:lastPrinted>2021-07-01T09:11:30Z</cp:lastPrinted>
  <dcterms:created xsi:type="dcterms:W3CDTF">2018-03-27T06:03:00Z</dcterms:created>
  <dcterms:modified xsi:type="dcterms:W3CDTF">2023-03-10T06:40:12Z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