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8991" autoAdjust="0"/>
    <p:restoredTop sz="94660"/>
  </p:normalViewPr>
  <p:slideViewPr>
    <p:cSldViewPr showGuides="1">
      <p:cViewPr>
        <p:scale>
          <a:sx n="110" d="100"/>
          <a:sy n="110" d="100"/>
        </p:scale>
        <p:origin x="-216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276872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марта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65628839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юго-западный 9-14, днем порывы 15-20 м/с. Температура воздуха ночью 4-6 мороза,  днем около 0-2 тепла.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марта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-западный                  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kk-KZ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-8</a:t>
            </a:r>
            <a:r>
              <a:rPr lang="en-US" sz="120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8498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14035</TotalTime>
  <Words>599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2956</cp:revision>
  <cp:lastPrinted>2021-07-01T03:56:27Z</cp:lastPrinted>
  <dcterms:created xsi:type="dcterms:W3CDTF">2018-03-27T06:03:00Z</dcterms:created>
  <dcterms:modified xsi:type="dcterms:W3CDTF">2023-03-10T06:49:43Z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