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440393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10 марта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 algn="just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юго-западный 9-14, утром и днем порывы 15-20 м/с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8-10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23-25 тепла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временами дождь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8-10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865741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0,28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Азизова А. Х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14673</TotalTime>
  <Words>571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2976</cp:revision>
  <cp:lastPrinted>2023-01-18T06:16:28Z</cp:lastPrinted>
  <dcterms:created xsi:type="dcterms:W3CDTF">2018-03-27T06:03:00Z</dcterms:created>
  <dcterms:modified xsi:type="dcterms:W3CDTF">2023-03-10T05:56:15Z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