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213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8552186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69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марта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30814"/>
            <a:ext cx="4798916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10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ru-RU" sz="11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Облачно,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осадки (преимущественно дождь)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</a:t>
            </a:r>
          </a:p>
          <a:p>
            <a:pPr algn="just">
              <a:spcAft>
                <a:spcPts val="0"/>
              </a:spcAft>
            </a:pP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 мороза, днем 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 тепла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12 марта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Облачно, осадки (дождь, снег), гололед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2-4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88840"/>
            <a:ext cx="4610598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марта, ночью 12 марта метеорологические условия будут способствовать рассеиванию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90350" y="3064697"/>
            <a:ext cx="4717409" cy="30777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8909859"/>
              </p:ext>
            </p:extLst>
          </p:nvPr>
        </p:nvGraphicFramePr>
        <p:xfrm>
          <a:off x="5046663" y="3897847"/>
          <a:ext cx="4645221" cy="24043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25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15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71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Овсянникова О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20921</TotalTime>
  <Words>656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3409</cp:revision>
  <cp:lastPrinted>2021-11-30T05:55:24Z</cp:lastPrinted>
  <dcterms:created xsi:type="dcterms:W3CDTF">2018-03-27T06:03:00Z</dcterms:created>
  <dcterms:modified xsi:type="dcterms:W3CDTF">2023-03-10T07:50:21Z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