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90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58287718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10 марта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8292188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марта 2023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марта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-7°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марта 2023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осадки (дождь, снег)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17983</TotalTime>
  <Words>596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2665</cp:revision>
  <cp:lastPrinted>2021-10-14T11:15:53Z</cp:lastPrinted>
  <dcterms:created xsi:type="dcterms:W3CDTF">2018-03-27T06:03:00Z</dcterms:created>
  <dcterms:modified xsi:type="dcterms:W3CDTF">2023-03-10T06:36:35Z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