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туман, на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дорогах гололедица.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с переходом на юго-западный 1-6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переменных направлений 0-5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0-2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9847277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Нуршина А.Ж./Жакибаева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14811</TotalTime>
  <Words>605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2851</cp:revision>
  <cp:lastPrinted>2021-02-03T11:37:00Z</cp:lastPrinted>
  <dcterms:created xsi:type="dcterms:W3CDTF">2018-03-27T06:03:00Z</dcterms:created>
  <dcterms:modified xsi:type="dcterms:W3CDTF">2023-03-10T08:01:37Z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