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245827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 2023 года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3431283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Временами туман.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 с переходом на юго-восточный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4-6, днем 10-12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9-14, порывы до 16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16871</TotalTime>
  <Words>614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2668</cp:revision>
  <cp:lastPrinted>2021-10-15T03:50:29Z</cp:lastPrinted>
  <dcterms:created xsi:type="dcterms:W3CDTF">2018-03-27T06:03:00Z</dcterms:created>
  <dcterms:modified xsi:type="dcterms:W3CDTF">2023-03-10T07:26:04Z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