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9589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445544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дождь. Временами туман. Ветер юго-восточный с переходом на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16911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2021-10-15T03:50:29Z</cp:lastPrinted>
  <dcterms:created xsi:type="dcterms:W3CDTF">2018-03-27T06:03:00Z</dcterms:created>
  <dcterms:modified xsi:type="dcterms:W3CDTF">2023-03-09T07:43:53Z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