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0264435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марта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8743730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0,481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дорогах гололедица.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4-6°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84625" y="209491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20806</TotalTime>
  <Words>654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2876</cp:revision>
  <cp:lastPrinted>2021-10-18T15:52:53Z</cp:lastPrinted>
  <dcterms:created xsi:type="dcterms:W3CDTF">2018-03-27T06:03:00Z</dcterms:created>
  <dcterms:modified xsi:type="dcterms:W3CDTF">2023-03-09T06:34:40Z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