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300" y="-7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6E59FC5-D438-492B-A533-325B267D9B8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16D81-BFF8-4D81-B9BB-505438D3CC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EC5DDA-F281-4F6F-98D6-20B438D18D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D94EE6-E86B-4FEB-806B-10642EE0B8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23F985-C01F-447A-85CB-146BCD0E2B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148C35-FE45-4636-884A-349A1019B3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82C1BF-D13C-40B4-9123-77572B4CBD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12612-CCBD-4398-8D04-F188C28086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F07590-1515-4683-BAA5-64C8241446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07EA2F-86FE-4837-A1C2-D31D39C006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41BADE-C4FD-4620-821A-BEEAFD5716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5EAEDD-E38F-4B39-8726-FDE8D21527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4774966-36D1-4FF8-B31A-92B8A66248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68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09 марта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10 марта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09 марта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10 марта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altLang="zh-CN">
                <a:solidFill>
                  <a:schemeClr val="tx1"/>
                </a:solidFill>
                <a:cs typeface="宋体"/>
              </a:rPr>
              <a:t>Переменная облачность, без осадков. Ночью и утром туман. Ветер 0-5 м/с. Температура воздуха ночью 1-3, днем 14-16 тепла.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11 марта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10 марта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11 марта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ночью 6-8 тепла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10, ночью 11 марта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повышенный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09 марта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684713" cy="2228850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194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3569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455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355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Канаева Б.К.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15760</TotalTime>
  <Words>553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3204</cp:revision>
  <cp:lastPrinted>2021-07-01T09:11:30Z</cp:lastPrinted>
  <dcterms:created xsi:type="dcterms:W3CDTF">2018-03-27T06:03:00Z</dcterms:created>
  <dcterms:modified xsi:type="dcterms:W3CDTF">2023-03-09T07:41:35Z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