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6270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43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18551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2023-03-09T06:39:16Z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