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7743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09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января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5-10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0-2,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17-19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14390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14672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2974</cp:revision>
  <cp:lastPrinted>2023-03-09T06:44:17Z</cp:lastPrinted>
  <dcterms:created xsi:type="dcterms:W3CDTF">2018-03-27T06:03:00Z</dcterms:created>
  <dcterms:modified xsi:type="dcterms:W3CDTF">2023-03-09T06:44:48Z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