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дорогах гололедица.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м/с. Температура воздуха ночью 3-5 мороза, днем 1-3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 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latin typeface="Times New Roman" pitchFamily="18" charset="0"/>
                          <a:cs typeface="Times New Roman" pitchFamily="18" charset="0"/>
                        </a:rPr>
                        <a:t>667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2848</cp:revision>
  <cp:lastPrinted>2021-02-03T11:37:00Z</cp:lastPrinted>
  <dcterms:created xsi:type="dcterms:W3CDTF">2018-03-27T06:03:00Z</dcterms:created>
  <dcterms:modified xsi:type="dcterms:W3CDTF">2023-03-09T07:15:05Z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