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9900"/>
    <a:srgbClr val="FA842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5" d="100"/>
          <a:sy n="115" d="100"/>
        </p:scale>
        <p:origin x="-1974"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1749158357"/>
              </p:ext>
            </p:extLst>
          </p:nvPr>
        </p:nvGraphicFramePr>
        <p:xfrm>
          <a:off x="307975" y="256490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67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08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430568"/>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08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2850039305"/>
              </p:ext>
            </p:extLst>
          </p:nvPr>
        </p:nvGraphicFramePr>
        <p:xfrm>
          <a:off x="5024438" y="3984300"/>
          <a:ext cx="4691064" cy="249936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582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49</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31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63</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18098">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2600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a:t>
                      </a:r>
                      <a:r>
                        <a:rPr lang="ru-RU" sz="1000" dirty="0" smtClean="0">
                          <a:solidFill>
                            <a:schemeClr val="tx1"/>
                          </a:solidFill>
                          <a:latin typeface="Times New Roman" panose="02020603050405020304" pitchFamily="18" charset="0"/>
                          <a:cs typeface="Times New Roman" panose="02020603050405020304" pitchFamily="18" charset="0"/>
                        </a:rPr>
                        <a:t>52</a:t>
                      </a:r>
                      <a:endParaRPr lang="en-US"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180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46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180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18098">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1620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r>
                        <a:rPr lang="kk-KZ" sz="1000" dirty="0" smtClean="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09 </a:t>
            </a:r>
            <a:r>
              <a:rPr lang="kk-KZ" altLang="ru-RU" sz="1200" b="1" dirty="0" smtClean="0">
                <a:latin typeface="Times New Roman" panose="02020603050405020304" pitchFamily="18" charset="0"/>
                <a:cs typeface="Times New Roman" panose="02020603050405020304" pitchFamily="18" charset="0"/>
              </a:rPr>
              <a:t>наурызға  </a:t>
            </a:r>
            <a:r>
              <a:rPr lang="ru-RU" altLang="ru-RU" sz="1200" b="1" dirty="0" err="1" smtClean="0">
                <a:latin typeface="Times New Roman" panose="02020603050405020304" pitchFamily="18" charset="0"/>
                <a:cs typeface="Times New Roman" panose="02020603050405020304" pitchFamily="18" charset="0"/>
              </a:rPr>
              <a:t>арналған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a:latin typeface="Times New Roman" panose="02020603050405020304" pitchFamily="18" charset="0"/>
                <a:cs typeface="Times New Roman" panose="02020603050405020304" pitchFamily="18" charset="0"/>
              </a:rPr>
              <a:t>ж. </a:t>
            </a:r>
            <a:r>
              <a:rPr lang="kk-KZ" altLang="ru-RU" sz="1200" b="1" dirty="0">
                <a:latin typeface="Times New Roman" pitchFamily="18" charset="0"/>
                <a:cs typeface="Times New Roman" pitchFamily="18" charset="0"/>
              </a:rPr>
              <a:t>21 сағ. </a:t>
            </a:r>
            <a:r>
              <a:rPr lang="kk-KZ" altLang="ru-RU" sz="1200" b="1" dirty="0" smtClean="0">
                <a:latin typeface="Times New Roman" pitchFamily="18" charset="0"/>
                <a:cs typeface="Times New Roman" pitchFamily="18" charset="0"/>
              </a:rPr>
              <a:t>08 </a:t>
            </a:r>
            <a:r>
              <a:rPr lang="kk-KZ" altLang="ru-RU" sz="1200" b="1" dirty="0" smtClean="0">
                <a:latin typeface="Times New Roman" pitchFamily="18" charset="0"/>
                <a:cs typeface="Times New Roman" pitchFamily="18" charset="0"/>
              </a:rPr>
              <a:t>наурыздан 2</a:t>
            </a: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09 </a:t>
            </a:r>
            <a:r>
              <a:rPr lang="kk-KZ" altLang="ru-RU" sz="1200" b="1" dirty="0" smtClean="0">
                <a:latin typeface="Times New Roman" pitchFamily="18" charset="0"/>
                <a:cs typeface="Times New Roman" pitchFamily="18" charset="0"/>
              </a:rPr>
              <a:t>наурызға 2023 </a:t>
            </a:r>
            <a:r>
              <a:rPr lang="kk-KZ" altLang="ru-RU" sz="1200" b="1" dirty="0">
                <a:latin typeface="Times New Roman" pitchFamily="18" charset="0"/>
                <a:cs typeface="Times New Roman" pitchFamily="18" charset="0"/>
              </a:rPr>
              <a:t>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Көшпелі </a:t>
            </a:r>
            <a:r>
              <a:rPr lang="kk-KZ" sz="1100" dirty="0" smtClean="0">
                <a:latin typeface="Times New Roman" pitchFamily="18" charset="0"/>
                <a:cs typeface="Times New Roman" pitchFamily="18" charset="0"/>
              </a:rPr>
              <a:t>бұлтты, күннің екінші жартысында жаңбыр, найзағай болады. Шығыстан, оңтүстік-шығыстан жел соғады, күші 5-10 м/с. Ауа </a:t>
            </a:r>
            <a:r>
              <a:rPr lang="kk-KZ" sz="1100" dirty="0" smtClean="0">
                <a:latin typeface="Times New Roman" pitchFamily="18" charset="0"/>
                <a:cs typeface="Times New Roman" pitchFamily="18" charset="0"/>
              </a:rPr>
              <a:t>температу-расы </a:t>
            </a:r>
            <a:r>
              <a:rPr lang="kk-KZ" sz="1100" dirty="0" smtClean="0">
                <a:latin typeface="Times New Roman" pitchFamily="18" charset="0"/>
                <a:cs typeface="Times New Roman" pitchFamily="18" charset="0"/>
              </a:rPr>
              <a:t>түнде 3-5, күндіз 16-18 градус жылы болады.</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10 </a:t>
            </a:r>
            <a:r>
              <a:rPr lang="kk-KZ" altLang="ru-RU" sz="1200" b="1" dirty="0" smtClean="0">
                <a:latin typeface="Times New Roman" pitchFamily="18" charset="0"/>
                <a:cs typeface="Times New Roman" pitchFamily="18" charset="0"/>
              </a:rPr>
              <a:t>наурызға </a:t>
            </a:r>
            <a:endParaRPr lang="kk-KZ" altLang="ru-RU" sz="1200" b="1" dirty="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2023 </a:t>
            </a:r>
            <a:r>
              <a:rPr lang="kk-KZ" altLang="ru-RU" sz="1200" b="1" dirty="0">
                <a:latin typeface="Times New Roman" pitchFamily="18" charset="0"/>
                <a:cs typeface="Times New Roman" pitchFamily="18" charset="0"/>
              </a:rPr>
              <a:t>ж. 21 сағ. </a:t>
            </a:r>
            <a:r>
              <a:rPr lang="kk-KZ" altLang="ru-RU" sz="1200" b="1" dirty="0" smtClean="0">
                <a:latin typeface="Times New Roman" pitchFamily="18" charset="0"/>
                <a:cs typeface="Times New Roman" pitchFamily="18" charset="0"/>
              </a:rPr>
              <a:t>09 </a:t>
            </a:r>
            <a:r>
              <a:rPr lang="kk-KZ" altLang="ru-RU" sz="1200" b="1" dirty="0" smtClean="0">
                <a:latin typeface="Times New Roman" pitchFamily="18" charset="0"/>
                <a:cs typeface="Times New Roman" pitchFamily="18" charset="0"/>
              </a:rPr>
              <a:t>наурыздан 09 </a:t>
            </a:r>
            <a:r>
              <a:rPr lang="kk-KZ" altLang="ru-RU" sz="1200" b="1" dirty="0">
                <a:latin typeface="Times New Roman" pitchFamily="18" charset="0"/>
                <a:cs typeface="Times New Roman" pitchFamily="18" charset="0"/>
              </a:rPr>
              <a:t>сағ. </a:t>
            </a:r>
            <a:r>
              <a:rPr lang="kk-KZ" altLang="ru-RU" sz="1200" b="1" dirty="0" smtClean="0">
                <a:latin typeface="Times New Roman" pitchFamily="18" charset="0"/>
                <a:cs typeface="Times New Roman" pitchFamily="18" charset="0"/>
              </a:rPr>
              <a:t>10 </a:t>
            </a:r>
            <a:r>
              <a:rPr lang="kk-KZ" altLang="ru-RU" sz="1200" b="1" dirty="0" smtClean="0">
                <a:latin typeface="Times New Roman" pitchFamily="18" charset="0"/>
                <a:cs typeface="Times New Roman" pitchFamily="18" charset="0"/>
              </a:rPr>
              <a:t>наурызға дейін</a:t>
            </a:r>
            <a:endParaRPr lang="en-US" altLang="ru-RU" sz="1200" b="1" dirty="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кей уақытта жаңбыр жауады</a:t>
            </a:r>
            <a:r>
              <a:rPr lang="uz-Cyrl-UZ" sz="1100" dirty="0" smtClean="0">
                <a:latin typeface="Times New Roman" pitchFamily="18" charset="0"/>
                <a:cs typeface="Times New Roman" pitchFamily="18" charset="0"/>
              </a:rPr>
              <a:t>. Оңтүстік-шығыстан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5-10 </a:t>
            </a:r>
            <a:r>
              <a:rPr lang="kk-KZ" sz="1100" dirty="0" smtClean="0">
                <a:latin typeface="Times New Roman" pitchFamily="18" charset="0"/>
                <a:cs typeface="Times New Roman" pitchFamily="18" charset="0"/>
              </a:rPr>
              <a:t>м/с. Ауа температурасы  5-7 градус </a:t>
            </a:r>
            <a:r>
              <a:rPr lang="kk-KZ" sz="1100" dirty="0" smtClean="0">
                <a:latin typeface="Times New Roman" pitchFamily="18" charset="0"/>
                <a:cs typeface="Times New Roman" pitchFamily="18" charset="0"/>
              </a:rPr>
              <a:t>жылы </a:t>
            </a:r>
            <a:r>
              <a:rPr lang="kk-KZ" sz="1100" dirty="0" smtClean="0">
                <a:latin typeface="Times New Roman" pitchFamily="18" charset="0"/>
                <a:cs typeface="Times New Roman" pitchFamily="18" charset="0"/>
              </a:rPr>
              <a:t>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53000" y="2143116"/>
            <a:ext cx="4680169"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09 </a:t>
            </a:r>
            <a:r>
              <a:rPr lang="ru-RU" sz="1200" dirty="0" err="1" smtClean="0">
                <a:solidFill>
                  <a:schemeClr val="tx1"/>
                </a:solidFill>
                <a:latin typeface="Times New Roman" panose="02020603050405020304" pitchFamily="18" charset="0"/>
                <a:cs typeface="Times New Roman" panose="02020603050405020304" pitchFamily="18" charset="0"/>
              </a:rPr>
              <a:t>наурызда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10 </a:t>
            </a:r>
            <a:r>
              <a:rPr lang="ru-RU" sz="1200" dirty="0" err="1" smtClean="0">
                <a:solidFill>
                  <a:schemeClr val="tx1"/>
                </a:solidFill>
                <a:latin typeface="Times New Roman" panose="02020603050405020304" pitchFamily="18" charset="0"/>
                <a:cs typeface="Times New Roman" panose="02020603050405020304" pitchFamily="18" charset="0"/>
              </a:rPr>
              <a:t>наурызға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сейілуіне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13732" y="3123910"/>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Кыдырбаева</a:t>
            </a:r>
            <a:r>
              <a:rPr lang="ru-RU" sz="1200" b="1" i="1" dirty="0" smtClean="0">
                <a:latin typeface="Times New Roman" panose="02020603050405020304" pitchFamily="18" charset="0"/>
                <a:cs typeface="Times New Roman" panose="02020603050405020304" pitchFamily="18" charset="0"/>
              </a:rPr>
              <a:t> А.К.</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13572</TotalTime>
  <Words>598</Words>
  <Application>Microsoft Office PowerPoint</Application>
  <PresentationFormat>Лист A4 (210x297 мм)</PresentationFormat>
  <Paragraphs>98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2809</cp:revision>
  <cp:lastPrinted>2021-07-01T03:56:27Z</cp:lastPrinted>
  <dcterms:created xsi:type="dcterms:W3CDTF">2018-03-27T06:03:00Z</dcterms:created>
  <dcterms:modified xsi:type="dcterms:W3CDTF">2023-03-08T06:25:47Z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