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346"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№67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08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2999" y="114300"/>
            <a:ext cx="4824413" cy="1738938"/>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09 наурызға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2023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08 </a:t>
            </a:r>
            <a:r>
              <a:rPr lang="ru-RU" sz="1100" b="1" dirty="0" err="1" smtClean="0">
                <a:latin typeface="Times New Roman" pitchFamily="18" charset="0"/>
                <a:cs typeface="Times New Roman" pitchFamily="18" charset="0"/>
              </a:rPr>
              <a:t>наурыз</a:t>
            </a:r>
            <a:r>
              <a:rPr lang="kk-KZ" sz="1100" b="1" dirty="0" smtClean="0">
                <a:latin typeface="Times New Roman"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21-ден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a:t>
            </a:r>
            <a:r>
              <a:rPr lang="kk-KZ" altLang="ru-RU" sz="1100" b="1" dirty="0" smtClean="0">
                <a:latin typeface="Times New Roman" pitchFamily="18" charset="0"/>
                <a:ea typeface="Times New Roman KZ" pitchFamily="18" charset="0"/>
                <a:cs typeface="Times New Roman" pitchFamily="18" charset="0"/>
              </a:rPr>
              <a:t>09 наурыз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21-ге </a:t>
            </a:r>
            <a:r>
              <a:rPr lang="ru-RU" sz="1100" b="1" dirty="0" err="1" smtClean="0">
                <a:latin typeface="Times New Roman" pitchFamily="18" charset="0"/>
                <a:cs typeface="Times New Roman" pitchFamily="18" charset="0"/>
              </a:rPr>
              <a:t>дейін</a:t>
            </a:r>
            <a:endParaRPr lang="ru-RU" sz="1100" dirty="0" smtClean="0">
              <a:latin typeface="Times New Roman" panose="02020603050405020304" pitchFamily="18" charset="0"/>
              <a:sym typeface="+mn-ea"/>
            </a:endParaRPr>
          </a:p>
          <a:p>
            <a:r>
              <a:rPr lang="en-US" sz="1200" dirty="0" smtClean="0">
                <a:latin typeface="Times New Roman" pitchFamily="18" charset="0"/>
                <a:cs typeface="Times New Roman" pitchFamily="18" charset="0"/>
              </a:rPr>
              <a:t>K</a:t>
            </a:r>
            <a:r>
              <a:rPr lang="kk-KZ" sz="1200" dirty="0" smtClean="0">
                <a:latin typeface="Times New Roman" pitchFamily="18" charset="0"/>
                <a:cs typeface="Times New Roman" pitchFamily="18" charset="0"/>
              </a:rPr>
              <a:t>өшпелі бұлтты, </a:t>
            </a:r>
            <a:r>
              <a:rPr lang="kk-KZ" sz="1200" dirty="0" smtClean="0">
                <a:latin typeface="Times New Roman" pitchFamily="18" charset="0"/>
                <a:cs typeface="Times New Roman" pitchFamily="18" charset="0"/>
              </a:rPr>
              <a:t>түнде жауын-шашын (көбінесе жаңбыр). Солтүстік-шығыстан </a:t>
            </a:r>
            <a:r>
              <a:rPr lang="kk-KZ" sz="1200" dirty="0" smtClean="0">
                <a:latin typeface="Times New Roman" pitchFamily="18" charset="0"/>
                <a:cs typeface="Times New Roman" pitchFamily="18" charset="0"/>
              </a:rPr>
              <a:t>жел соғады, күші 5-10 м/с. Ауа температурасы түнде </a:t>
            </a:r>
            <a:r>
              <a:rPr lang="kk-KZ" sz="1200" dirty="0" smtClean="0">
                <a:latin typeface="Times New Roman" pitchFamily="18" charset="0"/>
                <a:cs typeface="Times New Roman" pitchFamily="18" charset="0"/>
              </a:rPr>
              <a:t>0-2, </a:t>
            </a:r>
            <a:r>
              <a:rPr lang="kk-KZ" sz="1200" dirty="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7-9 </a:t>
            </a:r>
            <a:r>
              <a:rPr lang="kk-KZ" sz="1200" dirty="0" smtClean="0">
                <a:latin typeface="Times New Roman" pitchFamily="18" charset="0"/>
                <a:cs typeface="Times New Roman" pitchFamily="18" charset="0"/>
              </a:rPr>
              <a:t>градус жылы.</a:t>
            </a:r>
            <a:endParaRPr lang="kk-KZ" altLang="ru-RU" sz="1200" b="1" dirty="0" smtClean="0">
              <a:latin typeface="Times New Roman" pitchFamily="18" charset="0"/>
              <a:ea typeface="Times New Roman KZ" pitchFamily="18" charset="0"/>
              <a:cs typeface="Times New Roman" pitchFamily="18" charset="0"/>
            </a:endParaRPr>
          </a:p>
          <a:p>
            <a:pPr marL="228600" indent="-228600" algn="ctr"/>
            <a:r>
              <a:rPr lang="kk-KZ" altLang="ru-RU" sz="1200" b="1" dirty="0" smtClean="0">
                <a:latin typeface="Times New Roman" pitchFamily="18" charset="0"/>
                <a:ea typeface="Times New Roman KZ" pitchFamily="18" charset="0"/>
                <a:cs typeface="Times New Roman" pitchFamily="18" charset="0"/>
              </a:rPr>
              <a:t>10 наурызға</a:t>
            </a:r>
          </a:p>
          <a:p>
            <a:pPr marL="228600" indent="-228600" algn="ctr"/>
            <a:r>
              <a:rPr lang="ru-RU" sz="1100" b="1" dirty="0" smtClean="0">
                <a:latin typeface="Times New Roman" pitchFamily="18" charset="0"/>
                <a:ea typeface="Times New Roman KZ" pitchFamily="18" charset="0"/>
                <a:cs typeface="Times New Roman" pitchFamily="18" charset="0"/>
              </a:rPr>
              <a:t>2023 </a:t>
            </a:r>
            <a:r>
              <a:rPr lang="ru-RU" sz="1100" b="1" dirty="0" err="1" smtClean="0">
                <a:latin typeface="Times New Roman" pitchFamily="18" charset="0"/>
                <a:ea typeface="Times New Roman KZ" pitchFamily="18" charset="0"/>
                <a:cs typeface="Times New Roman" pitchFamily="18" charset="0"/>
              </a:rPr>
              <a:t>жылғы</a:t>
            </a:r>
            <a:r>
              <a:rPr lang="ru-RU" sz="1100" b="1" dirty="0" smtClean="0">
                <a:latin typeface="Times New Roman" pitchFamily="18" charset="0"/>
                <a:ea typeface="Times New Roman KZ" pitchFamily="18" charset="0"/>
                <a:cs typeface="Times New Roman" pitchFamily="18" charset="0"/>
              </a:rPr>
              <a:t>  </a:t>
            </a:r>
            <a:r>
              <a:rPr lang="kk-KZ" altLang="ru-RU" sz="1100" b="1" dirty="0" smtClean="0">
                <a:latin typeface="Times New Roman" pitchFamily="18" charset="0"/>
                <a:ea typeface="Times New Roman KZ" pitchFamily="18" charset="0"/>
                <a:cs typeface="Times New Roman" pitchFamily="18" charset="0"/>
              </a:rPr>
              <a:t>09 наурыз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21-ден </a:t>
            </a:r>
            <a:r>
              <a:rPr lang="ru-RU" sz="1100" b="1" dirty="0" err="1" smtClean="0">
                <a:latin typeface="Times New Roman" pitchFamily="18" charset="0"/>
                <a:ea typeface="Times New Roman KZ" pitchFamily="18" charset="0"/>
                <a:cs typeface="Times New Roman" pitchFamily="18" charset="0"/>
              </a:rPr>
              <a:t>бастап</a:t>
            </a:r>
            <a:r>
              <a:rPr lang="ru-RU" sz="1100" b="1" dirty="0" smtClean="0">
                <a:latin typeface="Times New Roman" pitchFamily="18" charset="0"/>
                <a:ea typeface="Times New Roman KZ" pitchFamily="18" charset="0"/>
                <a:cs typeface="Times New Roman" pitchFamily="18" charset="0"/>
              </a:rPr>
              <a:t> 10 </a:t>
            </a:r>
            <a:r>
              <a:rPr lang="ru-RU" sz="1100" b="1" dirty="0" err="1" smtClean="0">
                <a:latin typeface="Times New Roman" pitchFamily="18" charset="0"/>
                <a:ea typeface="Times New Roman KZ" pitchFamily="18" charset="0"/>
                <a:cs typeface="Times New Roman" pitchFamily="18" charset="0"/>
              </a:rPr>
              <a:t>наурыз</a:t>
            </a:r>
            <a:r>
              <a:rPr lang="kk-KZ" sz="1100" b="1" dirty="0" smtClean="0">
                <a:latin typeface="Times New Roman KZ" pitchFamily="18" charset="0"/>
                <a:ea typeface="Times New Roman KZ" pitchFamily="18" charset="0"/>
              </a:rPr>
              <a:t>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09-ға </a:t>
            </a:r>
            <a:r>
              <a:rPr lang="ru-RU" sz="1100" b="1" dirty="0" err="1" smtClean="0">
                <a:latin typeface="Times New Roman" pitchFamily="18" charset="0"/>
                <a:ea typeface="Times New Roman KZ" pitchFamily="18" charset="0"/>
                <a:cs typeface="Times New Roman" pitchFamily="18" charset="0"/>
              </a:rPr>
              <a:t>дейін</a:t>
            </a:r>
            <a:endParaRPr lang="ru-RU" sz="11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a:t>
            </a:r>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 </a:t>
            </a:r>
            <a:r>
              <a:rPr lang="kk-KZ" sz="1200" dirty="0" smtClean="0">
                <a:latin typeface="Times New Roman" pitchFamily="18" charset="0"/>
                <a:cs typeface="Times New Roman" pitchFamily="18" charset="0"/>
              </a:rPr>
              <a:t>Солтүстік-шығыстан </a:t>
            </a:r>
            <a:r>
              <a:rPr lang="kk-KZ" sz="1200" dirty="0" smtClean="0">
                <a:latin typeface="Times New Roman" pitchFamily="18" charset="0"/>
                <a:cs typeface="Times New Roman" pitchFamily="18" charset="0"/>
              </a:rPr>
              <a:t>жел </a:t>
            </a:r>
            <a:r>
              <a:rPr lang="kk-KZ" sz="1200" dirty="0" smtClean="0">
                <a:latin typeface="Times New Roman" pitchFamily="18" charset="0"/>
                <a:cs typeface="Times New Roman" pitchFamily="18" charset="0"/>
              </a:rPr>
              <a:t>соғады, күші 5-10 м/с. Ауа температурасы </a:t>
            </a:r>
            <a:r>
              <a:rPr lang="kk-KZ" sz="1200" dirty="0" smtClean="0">
                <a:latin typeface="Times New Roman" pitchFamily="18" charset="0"/>
                <a:cs typeface="Times New Roman" pitchFamily="18" charset="0"/>
              </a:rPr>
              <a:t>3-5 градус аяз.</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143116"/>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2023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09 </a:t>
            </a:r>
            <a:r>
              <a:rPr lang="ru-RU" sz="1200" dirty="0" err="1" smtClean="0">
                <a:solidFill>
                  <a:schemeClr val="tx1"/>
                </a:solidFill>
                <a:latin typeface="Times New Roman" panose="02020603050405020304" pitchFamily="18" charset="0"/>
                <a:cs typeface="Times New Roman" panose="02020603050405020304" pitchFamily="18" charset="0"/>
              </a:rPr>
              <a:t>наурыз</a:t>
            </a:r>
            <a:r>
              <a:rPr lang="ru-RU" sz="1200" dirty="0" smtClean="0">
                <a:solidFill>
                  <a:schemeClr val="tx1"/>
                </a:solidFill>
                <a:latin typeface="Times New Roman" panose="02020603050405020304" pitchFamily="18" charset="0"/>
                <a:cs typeface="Times New Roman" panose="02020603050405020304" pitchFamily="18" charset="0"/>
              </a:rPr>
              <a:t>, 10 </a:t>
            </a:r>
            <a:r>
              <a:rPr lang="ru-RU" sz="1200" dirty="0" err="1" smtClean="0">
                <a:solidFill>
                  <a:schemeClr val="tx1"/>
                </a:solidFill>
                <a:latin typeface="Times New Roman" panose="02020603050405020304" pitchFamily="18" charset="0"/>
                <a:cs typeface="Times New Roman" panose="02020603050405020304" pitchFamily="18" charset="0"/>
              </a:rPr>
              <a:t>наурыз</a:t>
            </a:r>
            <a:r>
              <a:rPr lang="kk-KZ" sz="1200" dirty="0" smtClean="0">
                <a:solidFill>
                  <a:schemeClr val="tx1"/>
                </a:solidFill>
                <a:latin typeface="Times New Roman" panose="02020603050405020304" pitchFamily="18" charset="0"/>
                <a:cs typeface="Times New Roman" panose="02020603050405020304" pitchFamily="18" charset="0"/>
              </a:rPr>
              <a:t>ға </a:t>
            </a:r>
            <a:r>
              <a:rPr lang="ru-RU" sz="1200" dirty="0" err="1" smtClean="0">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08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5024438" y="3941208"/>
          <a:ext cx="4680169" cy="2255520"/>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47291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503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0</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0,0</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0,013</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25</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0,051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484</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0,097</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44</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0,222</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2</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0,006</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chemeClr val="tx1"/>
                          </a:solidFill>
                          <a:effectLst/>
                          <a:latin typeface="Times New Roman" panose="02020603050405020304" pitchFamily="18" charset="0"/>
                        </a:rPr>
                        <a:t>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0,788</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215082"/>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smtClean="0">
                <a:solidFill>
                  <a:srgbClr val="000000"/>
                </a:solidFill>
                <a:latin typeface="Times New Roman" panose="02020603050405020304" pitchFamily="18" charset="0"/>
                <a:cs typeface="Times New Roman" panose="02020603050405020304" pitchFamily="18" charset="0"/>
              </a:rPr>
              <a:t> Мухитдинова Р.А</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Самайұлы </a:t>
            </a:r>
            <a:r>
              <a:rPr lang="ru-RU" altLang="ru-RU" sz="1400" b="1" i="1" dirty="0" smtClean="0">
                <a:solidFill>
                  <a:srgbClr val="000000"/>
                </a:solidFill>
                <a:latin typeface="Times New Roman" panose="02020603050405020304" pitchFamily="18" charset="0"/>
                <a:cs typeface="Times New Roman" panose="02020603050405020304" pitchFamily="18" charset="0"/>
              </a:rPr>
              <a:t>Т.</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14880</TotalTime>
  <Words>542</Words>
  <Application>Microsoft Office PowerPoint</Application>
  <PresentationFormat>Лист A4 (210x297 мм)</PresentationFormat>
  <Paragraphs>93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3053</cp:revision>
  <cp:lastPrinted>2021-07-01T03:56:27Z</cp:lastPrinted>
  <dcterms:created xsi:type="dcterms:W3CDTF">2018-03-27T06:03:00Z</dcterms:created>
  <dcterms:modified xsi:type="dcterms:W3CDTF">2023-03-08T06:58:59Z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