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2" d="100"/>
          <a:sy n="92" d="100"/>
        </p:scale>
        <p:origin x="84" y="2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903942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08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09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таңертең және күндіз аздаған қар жауады. Жаяу бұрқасын күтіледі. Жел түнде 9-14, екпіні 15-20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түнде 8-10 аяз, күндіз 0-2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10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09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9-14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4-6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86317641"/>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116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0.723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126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0.418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0.001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723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0.145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139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0.694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22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0.054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наурыздағы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14002</TotalTime>
  <Words>577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2558</cp:revision>
  <cp:lastPrinted>2021-07-01T07:38:07Z</cp:lastPrinted>
  <dcterms:created xsi:type="dcterms:W3CDTF">2018-03-27T06:03:00Z</dcterms:created>
  <dcterms:modified xsi:type="dcterms:W3CDTF">2023-03-08T06:19:32Z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