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10"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1" i="1" u="none" kern="1200" baseline="0" dirty="0" smtClean="0">
                          <a:solidFill>
                            <a:schemeClr val="tx1"/>
                          </a:solidFill>
                          <a:latin typeface="Times New Roman" pitchFamily="18" charset="0"/>
                          <a:ea typeface="+mn-ea"/>
                          <a:cs typeface="Times New Roman" pitchFamily="18" charset="0"/>
                        </a:rPr>
                        <a:t>08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бұрқасын. Оңтүстік-батыстан жел соғады, күші 15-20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8-10, күндіз  0-2 градус 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13522</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2883</cp:revision>
  <cp:lastPrinted>2021-07-01T03:56:27Z</cp:lastPrinted>
  <dcterms:created xsi:type="dcterms:W3CDTF">2018-03-27T06:03:00Z</dcterms:created>
  <dcterms:modified xsi:type="dcterms:W3CDTF">2023-03-08T07:23:44Z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