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1208439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73244363"/>
              </p:ext>
            </p:extLst>
          </p:nvPr>
        </p:nvGraphicFramePr>
        <p:xfrm>
          <a:off x="4935976" y="4118604"/>
          <a:ext cx="4691064" cy="18154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920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Жолдарда көктайғақ.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күндіз 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454" y="3281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4406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kk-KZ" altLang="ru-RU" sz="1400" b="1" i="1" dirty="0" smtClean="0">
                <a:solidFill>
                  <a:srgbClr val="000000"/>
                </a:solidFill>
                <a:latin typeface="Times New Roman" panose="02020603050405020304" pitchFamily="18" charset="0"/>
                <a:cs typeface="Times New Roman" panose="02020603050405020304" pitchFamily="18" charset="0"/>
              </a:rPr>
              <a:t> Жиембаева Д</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 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908090466"/>
              </p:ext>
            </p:extLst>
          </p:nvPr>
        </p:nvGraphicFramePr>
        <p:xfrm>
          <a:off x="5071961" y="5079492"/>
          <a:ext cx="3702544"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1684655">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17996</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2757</cp:revision>
  <cp:lastPrinted>2021-07-01T03:56:27Z</cp:lastPrinted>
  <dcterms:created xsi:type="dcterms:W3CDTF">2018-03-27T06:03:00Z</dcterms:created>
  <dcterms:modified xsi:type="dcterms:W3CDTF">2023-03-08T06:57:17Z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