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Оңтүстіктен, оңтүстік-шығыстан жел соғады, </a:t>
            </a:r>
            <a:r>
              <a:rPr lang="kk-KZ" sz="1200" dirty="0" smtClean="0">
                <a:latin typeface="Times New Roman" pitchFamily="18" charset="0"/>
                <a:cs typeface="Times New Roman" pitchFamily="18" charset="0"/>
              </a:rPr>
              <a:t>күші 9-14 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kk-KZ" sz="1200" dirty="0" smtClean="0">
                <a:latin typeface="Times New Roman" pitchFamily="18" charset="0"/>
                <a:cs typeface="Times New Roman" pitchFamily="18" charset="0"/>
              </a:rPr>
              <a:t>болады.</a:t>
            </a:r>
          </a:p>
          <a:p>
            <a:pPr algn="ct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 шашынсыз. Оңтүстік-шығыстан жел соғады, күші 5-10 м/с.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3592698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234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r>
                        <a:rPr lang="ru-RU" sz="1000" dirty="0" smtClean="0">
                          <a:latin typeface="Times New Roman" pitchFamily="18" charset="0"/>
                          <a:cs typeface="Times New Roman" pitchFamily="18" charset="0"/>
                        </a:rPr>
                        <a:t>468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716</a:t>
                      </a:r>
                      <a:endParaRPr lang="kk-KZ" sz="1000" dirty="0" smtClean="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r>
                        <a:rPr lang="ru-RU" sz="1000" dirty="0" smtClean="0">
                          <a:latin typeface="Times New Roman" pitchFamily="18" charset="0"/>
                          <a:cs typeface="Times New Roman" pitchFamily="18" charset="0"/>
                        </a:rPr>
                        <a:t>143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r>
                        <a:rPr lang="ru-RU" sz="1000" dirty="0" smtClean="0">
                          <a:latin typeface="Times New Roman" pitchFamily="18" charset="0"/>
                          <a:cs typeface="Times New Roman" pitchFamily="18" charset="0"/>
                        </a:rPr>
                        <a:t>288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a:t>
                      </a:r>
                      <a:r>
                        <a:rPr lang="ru-RU" sz="1000" dirty="0" smtClean="0">
                          <a:latin typeface="Times New Roman" pitchFamily="18" charset="0"/>
                          <a:cs typeface="Times New Roman" pitchFamily="18" charset="0"/>
                        </a:rPr>
                        <a:t>47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r>
                        <a:rPr lang="ru-RU" sz="1000" dirty="0" smtClean="0">
                          <a:latin typeface="Times New Roman" pitchFamily="18" charset="0"/>
                          <a:cs typeface="Times New Roman" pitchFamily="18" charset="0"/>
                        </a:rPr>
                        <a:t>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14296</TotalTime>
  <Words>531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2808</cp:revision>
  <cp:lastPrinted>2021-07-01T07:38:07Z</cp:lastPrinted>
  <dcterms:created xsi:type="dcterms:W3CDTF">2018-03-27T06:03:00Z</dcterms:created>
  <dcterms:modified xsi:type="dcterms:W3CDTF">2023-03-08T07:00:22Z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