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85275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08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08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841881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күндіз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екпіні 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9-11 аяз, </a:t>
            </a:r>
            <a:r>
              <a:rPr lang="kk-KZ" sz="1100" dirty="0">
                <a:latin typeface="Times New Roman" panose="02020603050405020304" pitchFamily="18" charset="0"/>
                <a:cs typeface="Times New Roman" panose="02020603050405020304" pitchFamily="18" charset="0"/>
              </a:rPr>
              <a:t>күндіз 1</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7-9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20437</TotalTime>
  <Words>610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3404</cp:revision>
  <cp:lastPrinted>2023-01-16T10:13:34Z</cp:lastPrinted>
  <dcterms:created xsi:type="dcterms:W3CDTF">2018-03-27T06:03:00Z</dcterms:created>
  <dcterms:modified xsi:type="dcterms:W3CDTF">2023-03-08T05:27:14Z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