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4" d="100"/>
          <a:sy n="104" d="100"/>
        </p:scale>
        <p:origin x="102"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9357527"/>
              </p:ext>
            </p:extLst>
          </p:nvPr>
        </p:nvGraphicFramePr>
        <p:xfrm>
          <a:off x="307975" y="2285608"/>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dirty="0" smtClean="0">
                          <a:solidFill>
                            <a:srgbClr val="002060"/>
                          </a:solidFill>
                          <a:latin typeface="Times New Roman" panose="02020603050405020304" pitchFamily="18" charset="0"/>
                          <a:cs typeface="Times New Roman" panose="02020603050405020304" pitchFamily="18" charset="0"/>
                        </a:rPr>
                        <a:t>7</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82003204"/>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a:t>
                      </a:r>
                      <a:r>
                        <a:rPr lang="ru-RU" sz="900" dirty="0" smtClean="0">
                          <a:solidFill>
                            <a:schemeClr val="tx1"/>
                          </a:solidFill>
                          <a:latin typeface="Times New Roman" panose="02020603050405020304" pitchFamily="18" charset="0"/>
                          <a:cs typeface="Times New Roman" panose="02020603050405020304" pitchFamily="18" charset="0"/>
                        </a:rPr>
                        <a:t>1</a:t>
                      </a:r>
                      <a:r>
                        <a:rPr lang="en-US" sz="900" dirty="0" smtClean="0">
                          <a:solidFill>
                            <a:schemeClr val="tx1"/>
                          </a:solidFill>
                          <a:latin typeface="Times New Roman" panose="02020603050405020304" pitchFamily="18" charset="0"/>
                          <a:cs typeface="Times New Roman" panose="02020603050405020304" pitchFamily="18" charset="0"/>
                        </a:rPr>
                        <a:t>3</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0,672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a:t>
                      </a:r>
                      <a:r>
                        <a:rPr lang="ru-RU" sz="900" dirty="0" smtClean="0">
                          <a:solidFill>
                            <a:schemeClr val="tx1"/>
                          </a:solidFill>
                          <a:latin typeface="Times New Roman" panose="02020603050405020304" pitchFamily="18" charset="0"/>
                          <a:cs typeface="Times New Roman" panose="02020603050405020304" pitchFamily="18" charset="0"/>
                        </a:rPr>
                        <a:t>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0,03</a:t>
                      </a:r>
                      <a:r>
                        <a:rPr lang="ru-RU" sz="900" dirty="0" smtClean="0">
                          <a:solidFill>
                            <a:schemeClr val="tx1"/>
                          </a:solidFill>
                          <a:latin typeface="Times New Roman" panose="02020603050405020304" pitchFamily="18" charset="0"/>
                          <a:cs typeface="Times New Roman" panose="02020603050405020304" pitchFamily="18" charset="0"/>
                        </a:rPr>
                        <a:t>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1772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354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79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395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32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a:t>
                      </a:r>
                      <a:r>
                        <a:rPr lang="ru-RU" sz="900" dirty="0" smtClean="0">
                          <a:solidFill>
                            <a:schemeClr val="tx1"/>
                          </a:solidFill>
                          <a:latin typeface="Times New Roman" panose="02020603050405020304" pitchFamily="18" charset="0"/>
                          <a:cs typeface="Times New Roman" panose="02020603050405020304" pitchFamily="18" charset="0"/>
                        </a:rPr>
                        <a:t>81</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828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8</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ru-RU" altLang="ru-RU" sz="1100" b="1" dirty="0" smtClean="0">
                <a:latin typeface="Times New Roman" panose="02020603050405020304" pitchFamily="18" charset="0"/>
                <a:cs typeface="Times New Roman" panose="02020603050405020304" pitchFamily="18" charset="0"/>
              </a:rPr>
              <a:t>09</a:t>
            </a:r>
            <a:r>
              <a:rPr lang="en-US"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0</a:t>
            </a:r>
            <a:r>
              <a:rPr lang="ru-RU" altLang="ru-RU" sz="1100" b="1" dirty="0" smtClean="0">
                <a:solidFill>
                  <a:srgbClr val="000000"/>
                </a:solidFill>
                <a:latin typeface="Times New Roman" panose="02020603050405020304" pitchFamily="18" charset="0"/>
                <a:cs typeface="Times New Roman" panose="02020603050405020304" pitchFamily="18" charset="0"/>
              </a:rPr>
              <a:t>8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ru-RU" altLang="ru-RU" sz="1100" b="1" dirty="0" smtClean="0">
                <a:solidFill>
                  <a:srgbClr val="000000"/>
                </a:solidFill>
                <a:latin typeface="Times New Roman" panose="02020603050405020304" pitchFamily="18" charset="0"/>
                <a:cs typeface="Times New Roman" panose="02020603050405020304" pitchFamily="18" charset="0"/>
              </a:rPr>
              <a:t>09</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a:solidFill>
                  <a:srgbClr val="000000"/>
                </a:solidFill>
                <a:latin typeface="Times New Roman" panose="02020603050405020304" pitchFamily="18" charset="0"/>
                <a:cs typeface="Times New Roman" panose="02020603050405020304" pitchFamily="18" charset="0"/>
                <a:sym typeface="+mn-ea"/>
              </a:rPr>
              <a:t>, күннің </a:t>
            </a:r>
            <a:r>
              <a:rPr lang="kk-KZ" sz="1100" dirty="0" smtClean="0">
                <a:solidFill>
                  <a:srgbClr val="000000"/>
                </a:solidFill>
                <a:latin typeface="Times New Roman" panose="02020603050405020304" pitchFamily="18" charset="0"/>
                <a:cs typeface="Times New Roman" panose="02020603050405020304" pitchFamily="18" charset="0"/>
                <a:sym typeface="+mn-ea"/>
              </a:rPr>
              <a:t>екінші жартысында </a:t>
            </a:r>
            <a:r>
              <a:rPr lang="kk-KZ" sz="1100" dirty="0">
                <a:solidFill>
                  <a:srgbClr val="000000"/>
                </a:solidFill>
                <a:latin typeface="Times New Roman" panose="02020603050405020304" pitchFamily="18" charset="0"/>
                <a:cs typeface="Times New Roman" panose="02020603050405020304" pitchFamily="18" charset="0"/>
                <a:sym typeface="+mn-ea"/>
              </a:rPr>
              <a:t>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10-12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10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ru-RU" sz="1100" b="1" dirty="0" smtClean="0">
                <a:solidFill>
                  <a:srgbClr val="000000"/>
                </a:solidFill>
                <a:latin typeface="Times New Roman" panose="02020603050405020304" pitchFamily="18" charset="0"/>
                <a:cs typeface="Times New Roman" panose="02020603050405020304" pitchFamily="18" charset="0"/>
              </a:rPr>
              <a:t>09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ru-RU" sz="1100" b="1" dirty="0" smtClean="0">
                <a:solidFill>
                  <a:srgbClr val="000000"/>
                </a:solidFill>
                <a:latin typeface="Times New Roman" panose="02020603050405020304" pitchFamily="18" charset="0"/>
                <a:cs typeface="Times New Roman" panose="02020603050405020304" pitchFamily="18" charset="0"/>
              </a:rPr>
              <a:t>10</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наурыз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Бұлтты</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жаңбыр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6-8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19431</TotalTime>
  <Words>587</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2702</cp:revision>
  <cp:lastPrinted>2021-07-01T07:38:07Z</cp:lastPrinted>
  <dcterms:created xsi:type="dcterms:W3CDTF">2018-03-27T06:03:00Z</dcterms:created>
  <dcterms:modified xsi:type="dcterms:W3CDTF">2023-03-08T07:59:18Z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