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-9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00688858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88743730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ночью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На дорогах гололедица.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5-10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4-6°, днем 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10-12°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20786</TotalTime>
  <Words>650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2872</cp:revision>
  <cp:lastPrinted>2021-10-18T15:52:53Z</cp:lastPrinted>
  <dcterms:created xsi:type="dcterms:W3CDTF">2018-03-27T06:03:00Z</dcterms:created>
  <dcterms:modified xsi:type="dcterms:W3CDTF">2023-03-08T06:47:28Z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