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-9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04286321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8829218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дорогах гололедица.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17974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2659</cp:revision>
  <cp:lastPrinted>2021-10-14T11:15:53Z</cp:lastPrinted>
  <dcterms:created xsi:type="dcterms:W3CDTF">2018-03-27T06:03:00Z</dcterms:created>
  <dcterms:modified xsi:type="dcterms:W3CDTF">2023-03-08T06:46:58Z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