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осадков, Ветер южный, юго-восточный 7-12 м/с. Температура воздуха ночью 5-7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461304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716</a:t>
                      </a:r>
                      <a:endParaRPr lang="kk-KZ" sz="10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Кулекенова Д.О./Картпанбетов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14799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2845</cp:revision>
  <cp:lastPrinted>2021-02-03T11:37:00Z</cp:lastPrinted>
  <dcterms:created xsi:type="dcterms:W3CDTF">2018-03-27T06:03:00Z</dcterms:created>
  <dcterms:modified xsi:type="dcterms:W3CDTF">2023-03-08T07:00:25Z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