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35526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08 марта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3-5,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13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-15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2404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0,48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130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0,65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199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0,53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Баймбетова 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14673</TotalTime>
  <Words>567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2968</cp:revision>
  <cp:lastPrinted>2023-03-08T06:17:42Z</cp:lastPrinted>
  <dcterms:created xsi:type="dcterms:W3CDTF">2018-03-27T06:03:00Z</dcterms:created>
  <dcterms:modified xsi:type="dcterms:W3CDTF">2023-03-08T06:18:09Z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