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FF0000"/>
    <a:srgbClr val="FFFF99"/>
    <a:srgbClr val="99CC00"/>
    <a:srgbClr val="669900"/>
    <a:srgbClr val="FFFFFF"/>
    <a:srgbClr val="FFFF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114" d="100"/>
          <a:sy n="114" d="100"/>
        </p:scale>
        <p:origin x="-1926" y="-102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96E7AFCF-1855-4C34-B999-BE1F3CB74E0E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E005BE-F84C-4F5C-B94F-2B783D51D3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3140CE-7BB9-4E5C-B824-5D871B97181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DA30EC-7DF6-41DA-AD99-72F1A27D2DD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B80F93-0EFB-401E-B3F0-6527719AA15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63C1D2-E726-4EC4-834C-CB0302246A6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B43F7A-26AE-4361-A5C5-2844E0FBF56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9022B5-CDD4-4475-8FBD-E4AD8734707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B3AAEE-AEAA-487C-B40D-0CFAC32EB21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59C6F2-E42B-4E7B-9854-8F86317258C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74E8CF-7C82-4299-8A39-B701BD0ED65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2EAA03-5F1E-4482-95F3-46BE80F4A32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E7DF11C1-EA67-463E-9A69-AC2522BFAA2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67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08 марта 2023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24413" cy="1754326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</a:t>
            </a:r>
            <a:r>
              <a:rPr lang="ru-RU" altLang="ru-RU" b="1" dirty="0" err="1">
                <a:solidFill>
                  <a:schemeClr val="tx1"/>
                </a:solidFill>
                <a:cs typeface="Times New Roman" pitchFamily="18" charset="0"/>
              </a:rPr>
              <a:t>Алматы</a:t>
            </a:r>
            <a:endParaRPr lang="ru-RU" altLang="ru-RU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09 марта</a:t>
            </a:r>
          </a:p>
          <a:p>
            <a:pPr algn="ctr"/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b="1" dirty="0">
                <a:solidFill>
                  <a:schemeClr val="tx1"/>
                </a:solidFill>
                <a:sym typeface="+mn-ea"/>
              </a:rPr>
              <a:t>08 марта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</a:t>
            </a:r>
            <a:r>
              <a:rPr lang="ru-RU" b="1" dirty="0">
                <a:solidFill>
                  <a:schemeClr val="tx1"/>
                </a:solidFill>
                <a:sym typeface="+mn-ea"/>
              </a:rPr>
              <a:t>09 марта</a:t>
            </a:r>
            <a:endParaRPr lang="ru-RU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dirty="0" smtClean="0">
                <a:solidFill>
                  <a:schemeClr val="tx1"/>
                </a:solidFill>
              </a:rPr>
              <a:t>Облачно, ночью и утром осадки (преимущественно д</a:t>
            </a:r>
            <a:r>
              <a:rPr lang="ru-RU" altLang="zh-CN" dirty="0" smtClean="0">
                <a:solidFill>
                  <a:schemeClr val="tx1"/>
                </a:solidFill>
                <a:cs typeface="宋体"/>
              </a:rPr>
              <a:t>ождь), туман. </a:t>
            </a:r>
            <a:r>
              <a:rPr lang="ru-RU" altLang="zh-CN" dirty="0">
                <a:solidFill>
                  <a:schemeClr val="tx1"/>
                </a:solidFill>
                <a:cs typeface="宋体"/>
              </a:rPr>
              <a:t>Ветер </a:t>
            </a:r>
            <a:r>
              <a:rPr lang="ru-RU" altLang="zh-CN" dirty="0" smtClean="0">
                <a:solidFill>
                  <a:schemeClr val="tx1"/>
                </a:solidFill>
                <a:cs typeface="宋体"/>
              </a:rPr>
              <a:t>2-7 м/с</a:t>
            </a:r>
            <a:r>
              <a:rPr lang="ru-RU" altLang="zh-CN" dirty="0">
                <a:solidFill>
                  <a:schemeClr val="tx1"/>
                </a:solidFill>
                <a:cs typeface="宋体"/>
              </a:rPr>
              <a:t>. Температура воздуха ночью </a:t>
            </a:r>
            <a:r>
              <a:rPr lang="ru-RU" altLang="zh-CN" dirty="0" smtClean="0">
                <a:solidFill>
                  <a:schemeClr val="tx1"/>
                </a:solidFill>
                <a:cs typeface="宋体"/>
              </a:rPr>
              <a:t>2-4, </a:t>
            </a:r>
            <a:r>
              <a:rPr lang="ru-RU" altLang="zh-CN" dirty="0">
                <a:solidFill>
                  <a:schemeClr val="tx1"/>
                </a:solidFill>
                <a:cs typeface="宋体"/>
              </a:rPr>
              <a:t>днем </a:t>
            </a:r>
            <a:r>
              <a:rPr lang="ru-RU" altLang="zh-CN" dirty="0" smtClean="0">
                <a:solidFill>
                  <a:schemeClr val="tx1"/>
                </a:solidFill>
                <a:cs typeface="宋体"/>
              </a:rPr>
              <a:t>8-10</a:t>
            </a:r>
            <a:r>
              <a:rPr lang="kk-KZ" altLang="zh-CN" dirty="0" smtClean="0">
                <a:solidFill>
                  <a:schemeClr val="tx1"/>
                </a:solidFill>
                <a:cs typeface="宋体"/>
              </a:rPr>
              <a:t> </a:t>
            </a:r>
            <a:r>
              <a:rPr lang="ru-RU" altLang="zh-CN" dirty="0">
                <a:solidFill>
                  <a:schemeClr val="tx1"/>
                </a:solidFill>
                <a:cs typeface="宋体"/>
              </a:rPr>
              <a:t>тепла.</a:t>
            </a:r>
          </a:p>
          <a:p>
            <a:pPr algn="ctr"/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на ночь 10 марта</a:t>
            </a:r>
          </a:p>
          <a:p>
            <a:pPr algn="ctr">
              <a:buFont typeface="Arial" charset="0"/>
              <a:buNone/>
            </a:pP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с 21 ч. 09 марта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10 марта</a:t>
            </a:r>
          </a:p>
          <a:p>
            <a:pPr algn="just">
              <a:buFont typeface="Arial" charset="0"/>
              <a:buNone/>
            </a:pPr>
            <a:r>
              <a:rPr lang="ru-RU" altLang="ru-RU" dirty="0" smtClean="0">
                <a:solidFill>
                  <a:schemeClr val="tx1"/>
                </a:solidFill>
              </a:rPr>
              <a:t>Переменная облачность, без осадков. </a:t>
            </a:r>
            <a:r>
              <a:rPr lang="ru-RU" altLang="ru-RU" dirty="0">
                <a:solidFill>
                  <a:schemeClr val="tx1"/>
                </a:solidFill>
              </a:rPr>
              <a:t>Ветер 2-7 м/с. Температура воздуха ночью </a:t>
            </a:r>
            <a:r>
              <a:rPr lang="ru-RU" altLang="ru-RU" dirty="0" smtClean="0">
                <a:solidFill>
                  <a:schemeClr val="tx1"/>
                </a:solidFill>
              </a:rPr>
              <a:t>3-5 тепла </a:t>
            </a:r>
            <a:endParaRPr lang="ru-RU" altLang="ru-RU" dirty="0">
              <a:solidFill>
                <a:schemeClr val="tx1"/>
              </a:solidFill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3000" y="2205038"/>
            <a:ext cx="4824413" cy="10160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09 марта , ночью 10 марта метеорологические условия будут способствовать </a:t>
            </a:r>
            <a:r>
              <a:rPr lang="ru-RU" altLang="en-US" b="1" dirty="0">
                <a:solidFill>
                  <a:schemeClr val="tx1"/>
                </a:solidFill>
                <a:sym typeface="+mn-ea"/>
              </a:rPr>
              <a:t>рассеиванию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 загрязняющих 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b="1" dirty="0">
                <a:solidFill>
                  <a:schemeClr val="tx1"/>
                </a:solidFill>
              </a:rPr>
              <a:t>пониженный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3000" y="6430963"/>
          <a:ext cx="4752528" cy="427355"/>
        </p:xfrm>
        <a:graphic>
          <a:graphicData uri="http://schemas.openxmlformats.org/drawingml/2006/table">
            <a:tbl>
              <a:tblPr/>
              <a:tblGrid>
                <a:gridCol w="4752528"/>
              </a:tblGrid>
              <a:tr h="32067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6363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3000" y="3860800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08 марта 2023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/>
        </p:nvGraphicFramePr>
        <p:xfrm>
          <a:off x="4953000" y="4305300"/>
          <a:ext cx="4684713" cy="2229486"/>
        </p:xfrm>
        <a:graphic>
          <a:graphicData uri="http://schemas.openxmlformats.org/drawingml/2006/table">
            <a:tbl>
              <a:tblPr/>
              <a:tblGrid>
                <a:gridCol w="1804988"/>
                <a:gridCol w="1398587"/>
                <a:gridCol w="1481138"/>
              </a:tblGrid>
              <a:tr h="7080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873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280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1,7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587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288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0,9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77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268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0.5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03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4188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0,8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65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427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2,1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477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1,2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3000" y="3213100"/>
            <a:ext cx="4824413" cy="6524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/>
                    </a:extLst>
                  </a:gridCol>
                  <a:gridCol w="1800200">
                    <a:extLst>
                      <a:ext uri="{9D8B030D-6E8A-4147-A177-3AD203B41FA5}"/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44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900" b="1" i="1">
                <a:solidFill>
                  <a:srgbClr val="000000"/>
                </a:solidFill>
                <a:cs typeface="Times New Roman" pitchFamily="18" charset="0"/>
              </a:rPr>
              <a:t> Аманкулова С.Л.</a:t>
            </a:r>
            <a:r>
              <a:rPr lang="ru-RU" altLang="ru-RU" sz="1000" b="1" i="1">
                <a:solidFill>
                  <a:srgbClr val="000000"/>
                </a:solidFill>
                <a:cs typeface="Times New Roman" pitchFamily="18" charset="0"/>
              </a:rPr>
              <a:t>/ Досболова У.</a:t>
            </a: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/>
                  </a:extLst>
                </a:gridCol>
                <a:gridCol w="3763521">
                  <a:extLst>
                    <a:ext uri="{9D8B030D-6E8A-4147-A177-3AD203B41FA5}"/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/>
                  </a:extLst>
                </a:gridCol>
                <a:gridCol w="3864869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15743</TotalTime>
  <Words>772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3200</cp:revision>
  <cp:lastPrinted>2021-07-01T09:11:30Z</cp:lastPrinted>
  <dcterms:created xsi:type="dcterms:W3CDTF">2018-03-27T06:03:00Z</dcterms:created>
  <dcterms:modified xsi:type="dcterms:W3CDTF">2023-03-08T08:28:59Z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