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85" autoAdjust="0"/>
  </p:normalViewPr>
  <p:slideViewPr>
    <p:cSldViewPr showGuides="1">
      <p:cViewPr varScale="1"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146694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осадки (дождь, снег), гололед. Ветер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223379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марта, ночью 10 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17259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2775</cp:revision>
  <cp:lastPrinted>2021-07-01T03:56:27Z</cp:lastPrinted>
  <dcterms:created xsi:type="dcterms:W3CDTF">2018-03-27T06:03:00Z</dcterms:created>
  <dcterms:modified xsi:type="dcterms:W3CDTF">2023-03-08T07:20:34Z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