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17215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09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небольшой снег. Низовая метель. Ветер ночью 9-14, порывы 15-20 м/с. Температура воздуха ночью 8-10, днем 0-2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10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4-6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14458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0.723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0.418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723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0.145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0.694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0.054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14985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2594</cp:revision>
  <cp:lastPrinted>2021-07-01T03:56:27Z</cp:lastPrinted>
  <dcterms:created xsi:type="dcterms:W3CDTF">2018-03-27T06:03:00Z</dcterms:created>
  <dcterms:modified xsi:type="dcterms:W3CDTF">2023-03-08T06:19:34Z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