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23675503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 марта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97336062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во второй половине дня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, гроза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восточный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,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3-5,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днем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16-18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         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марта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957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13190</TotalTime>
  <Words>633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2668</cp:revision>
  <cp:lastPrinted>2021-07-01T03:56:27Z</cp:lastPrinted>
  <dcterms:created xsi:type="dcterms:W3CDTF">2018-03-27T06:03:00Z</dcterms:created>
  <dcterms:modified xsi:type="dcterms:W3CDTF">2023-03-08T06:36:51Z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