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10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4211830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Низовая метель. Ветер                юго-западный 15-20 м/с. Температура воздуха ночью 8-10, днем 0-2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</a:t>
            </a:r>
            <a:r>
              <a:rPr 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14028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2944</cp:revision>
  <cp:lastPrinted>2021-07-01T03:56:27Z</cp:lastPrinted>
  <dcterms:created xsi:type="dcterms:W3CDTF">2018-03-27T06:03:00Z</dcterms:created>
  <dcterms:modified xsi:type="dcterms:W3CDTF">2023-03-08T07:24:35Z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