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211317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570042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во второй половине дня дождь. Ветер юго-восточный 9-14 м/с. Температура воздуха ночью 5-7, днем 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Облачно,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16881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2666</cp:revision>
  <cp:lastPrinted>2021-10-15T03:50:29Z</cp:lastPrinted>
  <dcterms:created xsi:type="dcterms:W3CDTF">2018-03-27T06:03:00Z</dcterms:created>
  <dcterms:modified xsi:type="dcterms:W3CDTF">2023-03-08T07:59:13Z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