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233226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300090"/>
            <a:ext cx="479891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18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9-11 мороза, днем 1 мороза-1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10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юго-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7-9 мороза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марта, ночью 10 марта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933082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20865</TotalTime>
  <Words>653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3402</cp:revision>
  <cp:lastPrinted>2021-11-30T05:55:24Z</cp:lastPrinted>
  <dcterms:created xsi:type="dcterms:W3CDTF">2018-03-27T06:03:00Z</dcterms:created>
  <dcterms:modified xsi:type="dcterms:W3CDTF">2023-03-08T05:19:46Z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