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9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829354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449594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2139047"/>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наурыз сағ. </a:t>
            </a:r>
            <a:r>
              <a:rPr lang="ru-RU" altLang="ru-RU" sz="1200" b="1" dirty="0" smtClean="0">
                <a:latin typeface="Times New Roman" panose="02020603050405020304" pitchFamily="18" charset="0"/>
                <a:cs typeface="Times New Roman" panose="02020603050405020304" pitchFamily="18" charset="0"/>
              </a:rPr>
              <a:t>21-ден 08</a:t>
            </a:r>
            <a:r>
              <a:rPr lang="kk-KZ" altLang="ru-RU" sz="1200" b="1" dirty="0" smtClean="0">
                <a:latin typeface="Times New Roman" pitchFamily="18" charset="0"/>
                <a:cs typeface="Times New Roman" pitchFamily="18" charset="0"/>
              </a:rPr>
              <a:t>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жылбысқы қар</a:t>
            </a:r>
            <a:r>
              <a:rPr lang="kk-KZ" sz="1200" dirty="0" smtClean="0">
                <a:solidFill>
                  <a:prstClr val="black"/>
                </a:solidFill>
                <a:latin typeface="Times New Roman" pitchFamily="18" charset="0"/>
                <a:cs typeface="Times New Roman" pitchFamily="18" charset="0"/>
              </a:rPr>
              <a:t>). Жолдарда көктайғақ.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соққан </a:t>
            </a:r>
            <a:r>
              <a:rPr lang="kk-KZ" sz="1200" dirty="0" smtClean="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smtClean="0">
                <a:solidFill>
                  <a:prstClr val="black"/>
                </a:solidFill>
                <a:latin typeface="Times New Roman" pitchFamily="18" charset="0"/>
                <a:cs typeface="Times New Roman" pitchFamily="18" charset="0"/>
              </a:rPr>
              <a:t>аусады, күші </a:t>
            </a:r>
            <a:r>
              <a:rPr lang="kk-KZ" sz="1200" dirty="0" smtClean="0">
                <a:solidFill>
                  <a:prstClr val="black"/>
                </a:solidFill>
                <a:latin typeface="Times New Roman" pitchFamily="18" charset="0"/>
                <a:cs typeface="Times New Roman" pitchFamily="18" charset="0"/>
              </a:rPr>
              <a:t>7-12, екпіні 17-22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60106" y="2372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19829</TotalTime>
  <Words>617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2857</cp:revision>
  <cp:lastPrinted>2021-07-01T03:56:27Z</cp:lastPrinted>
  <dcterms:created xsi:type="dcterms:W3CDTF">2018-03-27T06:03:00Z</dcterms:created>
  <dcterms:modified xsi:type="dcterms:W3CDTF">2023-03-07T05:54:26Z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