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979063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07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588036"/>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және таңертең</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(жаңбыр, </a:t>
            </a:r>
            <a:r>
              <a:rPr lang="kk-KZ" sz="1100" dirty="0">
                <a:latin typeface="Times New Roman" panose="02020603050405020304" pitchFamily="18" charset="0"/>
                <a:ea typeface="Times New Roman" panose="02020603050405020304" pitchFamily="18" charset="0"/>
              </a:rPr>
              <a:t>қар), </a:t>
            </a:r>
            <a:r>
              <a:rPr lang="ru-RU"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екпіні 25 м/с. Ауа температурасы түнде және </a:t>
            </a:r>
            <a:r>
              <a:rPr lang="kk-KZ" sz="1100" dirty="0">
                <a:latin typeface="Times New Roman" panose="02020603050405020304" pitchFamily="18" charset="0"/>
                <a:cs typeface="Times New Roman" panose="02020603050405020304" pitchFamily="18" charset="0"/>
              </a:rPr>
              <a:t>күндіз 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kk-KZ" sz="1100" dirty="0">
                <a:latin typeface="Times New Roman" panose="02020603050405020304" pitchFamily="18" charset="0"/>
                <a:cs typeface="Times New Roman" panose="02020603050405020304" pitchFamily="18" charset="0"/>
              </a:rPr>
              <a:t>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ea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8-10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08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Овсянникова О</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20434</TotalTime>
  <Words>616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3400</cp:revision>
  <cp:lastPrinted>2023-01-16T10:13:34Z</cp:lastPrinted>
  <dcterms:created xsi:type="dcterms:W3CDTF">2018-03-27T06:03:00Z</dcterms:created>
  <dcterms:modified xsi:type="dcterms:W3CDTF">2023-03-07T08:12:19Z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