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39"/>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85544321"/>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7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8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көбінесе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6-11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9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8 наурыз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9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06084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35141694"/>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16265</TotalTime>
  <Words>547</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2750</cp:revision>
  <cp:lastPrinted>2021-07-01T07:38:07Z</cp:lastPrinted>
  <dcterms:created xsi:type="dcterms:W3CDTF">2018-03-27T06:03:00Z</dcterms:created>
  <dcterms:modified xsi:type="dcterms:W3CDTF">2023-03-07T05:50:32Z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