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066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Желдің бағыты солтүстік-батыстан оңтүстік-шығысқа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градус аяз, күндіз 1-3 градус суық болады.</a:t>
            </a:r>
            <a:endParaRPr lang="kk-KZ"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smtClean="0">
                <a:solidFill>
                  <a:srgbClr val="000000"/>
                </a:solidFill>
                <a:latin typeface="Times New Roman" pitchFamily="18" charset="0"/>
                <a:cs typeface="Times New Roman" pitchFamily="18" charset="0"/>
              </a:rPr>
              <a:t> </a:t>
            </a:r>
            <a:r>
              <a:rPr lang="ru-RU" sz="1200" b="1" smtClean="0">
                <a:solidFill>
                  <a:srgbClr val="000000"/>
                </a:solidFill>
                <a:latin typeface="Times New Roman" pitchFamily="18" charset="0"/>
                <a:cs typeface="Times New Roman" pitchFamily="18" charset="0"/>
              </a:rPr>
              <a:t>09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 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7856822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a:t>
                      </a:r>
                      <a:r>
                        <a:rPr lang="ru-RU" sz="1000" dirty="0" smtClean="0">
                          <a:latin typeface="Times New Roman" pitchFamily="18" charset="0"/>
                          <a:cs typeface="Times New Roman" pitchFamily="18" charset="0"/>
                        </a:rPr>
                        <a:t>3</a:t>
                      </a:r>
                      <a:r>
                        <a:rPr lang="en-US" sz="1000" dirty="0" smtClean="0">
                          <a:latin typeface="Times New Roman" pitchFamily="18" charset="0"/>
                          <a:cs typeface="Times New Roman" pitchFamily="18" charset="0"/>
                        </a:rPr>
                        <a:t>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r>
                        <a:rPr lang="ru-RU" sz="1000" dirty="0" smtClean="0">
                          <a:latin typeface="Times New Roman" pitchFamily="18" charset="0"/>
                          <a:cs typeface="Times New Roman" pitchFamily="18" charset="0"/>
                        </a:rPr>
                        <a:t>2</a:t>
                      </a:r>
                      <a:r>
                        <a:rPr lang="en-US" sz="1000" dirty="0" smtClean="0">
                          <a:latin typeface="Times New Roman" pitchFamily="18" charset="0"/>
                          <a:cs typeface="Times New Roman" pitchFamily="18" charset="0"/>
                        </a:rPr>
                        <a:t>73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1406</a:t>
                      </a:r>
                      <a:endParaRPr lang="kk-KZ" sz="1000" dirty="0" smtClean="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r>
                        <a:rPr lang="ru-RU" sz="1000" dirty="0" smtClean="0">
                          <a:latin typeface="Times New Roman" pitchFamily="18" charset="0"/>
                          <a:cs typeface="Times New Roman" pitchFamily="18" charset="0"/>
                        </a:rPr>
                        <a:t>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84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a:t>
                      </a:r>
                      <a:r>
                        <a:rPr lang="ru-RU" sz="1000" dirty="0" smtClean="0">
                          <a:latin typeface="Times New Roman" pitchFamily="18" charset="0"/>
                          <a:cs typeface="Times New Roman" pitchFamily="18" charset="0"/>
                        </a:rPr>
                        <a:t>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35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a:t>
                      </a:r>
                      <a:r>
                        <a:rPr lang="ru-RU"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a:t>
                      </a:r>
                      <a:r>
                        <a:rPr lang="ru-RU" sz="1000" dirty="0" smtClean="0">
                          <a:latin typeface="Times New Roman" pitchFamily="18" charset="0"/>
                          <a:cs typeface="Times New Roman" pitchFamily="18" charset="0"/>
                        </a:rPr>
                        <a:t>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14288</TotalTime>
  <Words>531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2806</cp:revision>
  <cp:lastPrinted>2021-07-01T07:38:07Z</cp:lastPrinted>
  <dcterms:created xsi:type="dcterms:W3CDTF">2018-03-27T06:03:00Z</dcterms:created>
  <dcterms:modified xsi:type="dcterms:W3CDTF">2023-03-07T07:16:53Z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