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6449022"/>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66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07 наурыз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наурызда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08 </a:t>
            </a:r>
            <a:r>
              <a:rPr lang="ru-RU" sz="1200" b="1" dirty="0" err="1">
                <a:solidFill>
                  <a:prstClr val="black"/>
                </a:solidFill>
                <a:latin typeface="Times New Roman" pitchFamily="18" charset="0"/>
                <a:cs typeface="Times New Roman" pitchFamily="18" charset="0"/>
              </a:rPr>
              <a:t>наурызға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07 </a:t>
            </a:r>
            <a:r>
              <a:rPr lang="ru-RU" sz="1200" b="1" dirty="0" err="1">
                <a:solidFill>
                  <a:prstClr val="black"/>
                </a:solidFill>
                <a:latin typeface="Times New Roman" pitchFamily="18" charset="0"/>
                <a:cs typeface="Times New Roman" pitchFamily="18" charset="0"/>
              </a:rPr>
              <a:t>наурыз</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08 </a:t>
            </a:r>
            <a:r>
              <a:rPr lang="ru-RU" sz="1200" b="1" dirty="0" err="1">
                <a:solidFill>
                  <a:prstClr val="black"/>
                </a:solidFill>
                <a:latin typeface="Times New Roman" pitchFamily="18" charset="0"/>
                <a:cs typeface="Times New Roman" pitchFamily="18" charset="0"/>
              </a:rPr>
              <a:t>наурыз</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Күндіз жаңбыр, найзағай болады. </a:t>
            </a:r>
            <a:r>
              <a:rPr lang="kk-KZ" sz="1200" dirty="0">
                <a:solidFill>
                  <a:prstClr val="black"/>
                </a:solidFill>
                <a:latin typeface="Times New Roman" pitchFamily="18" charset="0"/>
                <a:cs typeface="Times New Roman" pitchFamily="18" charset="0"/>
              </a:rPr>
              <a:t>Оңтүстік-батыс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екпіні 15-20, таңертен және күндіз кей уақытта 23-28 </a:t>
            </a:r>
            <a:r>
              <a:rPr lang="kk-KZ" sz="1200" dirty="0">
                <a:solidFill>
                  <a:prstClr val="black"/>
                </a:solidFill>
                <a:latin typeface="Times New Roman" pitchFamily="18" charset="0"/>
                <a:cs typeface="Times New Roman" pitchFamily="18" charset="0"/>
              </a:rPr>
              <a:t>м/с. Ауа температурасы түнде 8-10, 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09 </a:t>
            </a:r>
            <a:r>
              <a:rPr lang="ru-RU" sz="1200" b="1" dirty="0" err="1">
                <a:solidFill>
                  <a:prstClr val="black"/>
                </a:solidFill>
                <a:latin typeface="Times New Roman" pitchFamily="18" charset="0"/>
                <a:cs typeface="Times New Roman" pitchFamily="18" charset="0"/>
              </a:rPr>
              <a:t>наурызға</a:t>
            </a:r>
            <a:endParaRPr lang="ru-RU" sz="1200" b="1" dirty="0">
              <a:solidFill>
                <a:prstClr val="black"/>
              </a:solidFill>
              <a:latin typeface="Times New Roman" pitchFamily="18" charset="0"/>
              <a:cs typeface="Times New Roman" pitchFamily="18" charset="0"/>
            </a:endParaRPr>
          </a:p>
          <a:p>
            <a:pPr lvl="0" indent="182563" algn="ctr">
              <a:defRPr/>
            </a:pPr>
            <a:r>
              <a:rPr lang="ru-RU" sz="1200" b="1" dirty="0" smtClean="0">
                <a:solidFill>
                  <a:prstClr val="black"/>
                </a:solidFill>
                <a:latin typeface="Times New Roman" pitchFamily="18" charset="0"/>
                <a:cs typeface="Times New Roman" pitchFamily="18" charset="0"/>
              </a:rPr>
              <a:t>08 </a:t>
            </a:r>
            <a:r>
              <a:rPr lang="ru-RU" sz="1200" b="1" dirty="0" err="1">
                <a:solidFill>
                  <a:prstClr val="black"/>
                </a:solidFill>
                <a:latin typeface="Times New Roman" pitchFamily="18" charset="0"/>
                <a:cs typeface="Times New Roman" pitchFamily="18" charset="0"/>
              </a:rPr>
              <a:t>наурыз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09 </a:t>
            </a:r>
            <a:r>
              <a:rPr lang="ru-RU" sz="1200" b="1" dirty="0" err="1">
                <a:solidFill>
                  <a:prstClr val="black"/>
                </a:solidFill>
                <a:latin typeface="Times New Roman" pitchFamily="18" charset="0"/>
                <a:cs typeface="Times New Roman" pitchFamily="18" charset="0"/>
              </a:rPr>
              <a:t>наурыз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градус жылы 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наурызда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3331428"/>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2206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14613</TotalTime>
  <Words>596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2942</cp:revision>
  <cp:lastPrinted>2023-03-07T06:35:12Z</cp:lastPrinted>
  <dcterms:created xsi:type="dcterms:W3CDTF">2018-03-27T06:03:00Z</dcterms:created>
  <dcterms:modified xsi:type="dcterms:W3CDTF">2023-03-07T06:36:15Z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