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49376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639431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1404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 (жаңбыр, жылбысқы қар). Жолдарда көктайғақ. Оңтүстік-батыстан соққан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солтүстік-батысқа аусады, күші 7-12, </a:t>
            </a:r>
            <a:r>
              <a:rPr lang="kk-KZ" sz="1200">
                <a:solidFill>
                  <a:prstClr val="black"/>
                </a:solidFill>
                <a:latin typeface="Times New Roman" pitchFamily="18" charset="0"/>
                <a:cs typeface="Times New Roman" pitchFamily="18" charset="0"/>
              </a:rPr>
              <a:t>екпіні </a:t>
            </a:r>
            <a:r>
              <a:rPr lang="kk-KZ" sz="120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және күндіз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7971" y="2437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(7</a:t>
                      </a:r>
                      <a:r>
                        <a:rPr lang="kk-KZ" sz="800" smtClean="0">
                          <a:latin typeface="Times New Roman" panose="02020603050405020304" pitchFamily="18" charset="0"/>
                          <a:cs typeface="Times New Roman" panose="02020603050405020304" pitchFamily="18" charset="0"/>
                        </a:rPr>
                        <a:t>232</a:t>
                      </a:r>
                      <a:r>
                        <a:rPr sz="800" smtClean="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70</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13</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7</a:t>
                      </a:r>
                      <a:r>
                        <a:rPr lang="en-US" sz="800" smtClean="0">
                          <a:latin typeface="Times New Roman" panose="02020603050405020304" pitchFamily="18" charset="0"/>
                          <a:cs typeface="Times New Roman" panose="02020603050405020304" pitchFamily="18" charset="0"/>
                        </a:rPr>
                        <a:t>3</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vozduh2_vk</a:t>
                      </a:r>
                      <a:r>
                        <a:rPr lang="en-US" altLang="x-none" sz="800" b="1"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(7</a:t>
                      </a:r>
                      <a:r>
                        <a:rPr lang="kk-KZ" sz="800" smtClean="0">
                          <a:latin typeface="Times New Roman" panose="02020603050405020304" pitchFamily="18" charset="0"/>
                          <a:cs typeface="Times New Roman" panose="02020603050405020304" pitchFamily="18" charset="0"/>
                        </a:rPr>
                        <a:t>2</a:t>
                      </a:r>
                      <a:r>
                        <a:rPr sz="800" smtClean="0">
                          <a:latin typeface="Times New Roman" panose="02020603050405020304" pitchFamily="18" charset="0"/>
                          <a:cs typeface="Times New Roman" panose="02020603050405020304" pitchFamily="18" charset="0"/>
                        </a:rPr>
                        <a:t>7</a:t>
                      </a:r>
                      <a:r>
                        <a:rPr lang="kk-KZ" sz="800" smtClean="0">
                          <a:latin typeface="Times New Roman" panose="02020603050405020304" pitchFamily="18" charset="0"/>
                          <a:cs typeface="Times New Roman" panose="02020603050405020304" pitchFamily="18" charset="0"/>
                        </a:rPr>
                        <a:t>32</a:t>
                      </a:r>
                      <a:r>
                        <a:rPr sz="800" smtClean="0">
                          <a:latin typeface="Times New Roman" panose="02020603050405020304" pitchFamily="18" charset="0"/>
                          <a:cs typeface="Times New Roman" panose="02020603050405020304" pitchFamily="18" charset="0"/>
                        </a:rPr>
                        <a:t> 7</a:t>
                      </a:r>
                      <a:r>
                        <a:rPr lang="kk-KZ" sz="800" smtClean="0">
                          <a:latin typeface="Times New Roman" panose="02020603050405020304" pitchFamily="18" charset="0"/>
                          <a:cs typeface="Times New Roman" panose="02020603050405020304" pitchFamily="18" charset="0"/>
                        </a:rPr>
                        <a:t>6</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66</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98</a:t>
                      </a:r>
                      <a:r>
                        <a:rPr sz="800" smtClean="0">
                          <a:latin typeface="Times New Roman" panose="02020603050405020304" pitchFamily="18" charset="0"/>
                          <a:cs typeface="Times New Roman" panose="02020603050405020304" pitchFamily="18" charset="0"/>
                        </a:rPr>
                        <a:t>, 7</a:t>
                      </a:r>
                      <a:r>
                        <a:rPr lang="kk-KZ" sz="800" smtClean="0">
                          <a:latin typeface="Times New Roman" panose="02020603050405020304" pitchFamily="18" charset="0"/>
                          <a:cs typeface="Times New Roman" panose="02020603050405020304" pitchFamily="18" charset="0"/>
                        </a:rPr>
                        <a:t>6</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62</a:t>
                      </a:r>
                      <a:r>
                        <a:rPr sz="800" smtClean="0">
                          <a:latin typeface="Times New Roman" panose="02020603050405020304" pitchFamily="18" charset="0"/>
                          <a:cs typeface="Times New Roman" panose="02020603050405020304" pitchFamily="18" charset="0"/>
                        </a:rPr>
                        <a:t>-</a:t>
                      </a:r>
                      <a:r>
                        <a:rPr lang="kk-KZ" sz="800" smtClean="0">
                          <a:latin typeface="Times New Roman" panose="02020603050405020304" pitchFamily="18" charset="0"/>
                          <a:cs typeface="Times New Roman" panose="02020603050405020304" pitchFamily="18" charset="0"/>
                        </a:rPr>
                        <a:t>17</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smtClean="0">
                          <a:latin typeface="Times New Roman" panose="02020603050405020304" pitchFamily="18" charset="0"/>
                          <a:cs typeface="Times New Roman" panose="02020603050405020304" pitchFamily="18" charset="0"/>
                        </a:rPr>
                        <a:t>E-mail: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17884</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2690</cp:revision>
  <cp:lastPrinted>2021-07-01T03:56:27Z</cp:lastPrinted>
  <dcterms:created xsi:type="dcterms:W3CDTF">2018-03-27T06:03:00Z</dcterms:created>
  <dcterms:modified xsi:type="dcterms:W3CDTF">2023-03-07T05:53:53Z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