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3047912"/>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3244363"/>
              </p:ext>
            </p:extLst>
          </p:nvPr>
        </p:nvGraphicFramePr>
        <p:xfrm>
          <a:off x="4935976" y="4118604"/>
          <a:ext cx="4691064" cy="18154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920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жауын-шашын </a:t>
            </a:r>
            <a:r>
              <a:rPr lang="kk-KZ" sz="1200" dirty="0">
                <a:solidFill>
                  <a:prstClr val="black"/>
                </a:solidFill>
                <a:latin typeface="Times New Roman" pitchFamily="18" charset="0"/>
                <a:cs typeface="Times New Roman" pitchFamily="18" charset="0"/>
              </a:rPr>
              <a:t>(жаңбыр, жылбысқы қар). Жолдарда көктайғақ. Оңтүстік-батыстан соққан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солтүстік-батысқа аусады, күші 7-12,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және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7-9°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454" y="3281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4406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kk-KZ"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908090466"/>
              </p:ext>
            </p:extLst>
          </p:nvPr>
        </p:nvGraphicFramePr>
        <p:xfrm>
          <a:off x="5071961" y="5079492"/>
          <a:ext cx="3702544"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1684655">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17961</TotalTime>
  <Words>575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2754</cp:revision>
  <cp:lastPrinted>2021-07-01T03:56:27Z</cp:lastPrinted>
  <dcterms:created xsi:type="dcterms:W3CDTF">2018-03-27T06:03:00Z</dcterms:created>
  <dcterms:modified xsi:type="dcterms:W3CDTF">2023-03-07T05:50:11Z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