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07" d="100"/>
          <a:sy n="107" d="100"/>
        </p:scale>
        <p:origin x="-1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562200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07 наурыз </a:t>
            </a:r>
            <a:r>
              <a:rPr lang="kk-KZ" altLang="ru-RU" sz="1200" b="1" dirty="0">
                <a:latin typeface="Times New Roman" panose="02020603050405020304" pitchFamily="18" charset="0"/>
                <a:cs typeface="Times New Roman" panose="02020603050405020304" pitchFamily="18" charset="0"/>
              </a:rPr>
              <a:t>2023 ж. сағ. 21-ден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наурыз 2023 ж. сағ. 21 дейін</a:t>
            </a:r>
          </a:p>
          <a:p>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бұрқасын.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аяз.</a:t>
            </a:r>
            <a:endParaRPr lang="ru-RU" sz="1200" dirty="0" smtClean="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09 наурыз</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5438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2</a:t>
                      </a: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a:t>
                      </a:r>
                      <a:r>
                        <a:rPr lang="ru-RU" sz="1000" b="0" i="0" u="none" strike="noStrike" dirty="0" smtClean="0">
                          <a:solidFill>
                            <a:srgbClr val="000000"/>
                          </a:solidFill>
                          <a:effectLst/>
                          <a:latin typeface="Times New Roman" panose="02020603050405020304" pitchFamily="18" charset="0"/>
                        </a:rPr>
                        <a:t>696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наурыз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15979</TotalTime>
  <Words>588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2811</cp:revision>
  <cp:lastPrinted>2021-07-01T07:38:07Z</cp:lastPrinted>
  <dcterms:created xsi:type="dcterms:W3CDTF">2018-03-27T06:03:00Z</dcterms:created>
  <dcterms:modified xsi:type="dcterms:W3CDTF">2023-03-07T07:24:38Z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