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64579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1603602"/>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80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20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200" dirty="0" smtClean="0">
                <a:latin typeface="Times New Roman" pitchFamily="18" charset="0"/>
                <a:cs typeface="Times New Roman" pitchFamily="18" charset="0"/>
              </a:rPr>
              <a:t>Бұлтты, күндіз жауын-шашын (жаңбыр, қар), жаяу бұрқасын, көктайғақ. Жел оңтүстіктен соғады, күші 9-14, күндіз екпіні 18 м/с. Ауа температурасы түнде 8-10 градус аяз, күндіз 1-3 градус жылы.</a:t>
            </a:r>
          </a:p>
          <a:p>
            <a:pPr lvl="0" indent="144000" algn="ctr"/>
            <a:r>
              <a:rPr lang="kk-KZ" sz="1200" b="1" dirty="0" smtClean="0">
                <a:solidFill>
                  <a:srgbClr val="000000"/>
                </a:solidFill>
                <a:latin typeface="Times New Roman" pitchFamily="18" charset="0"/>
                <a:cs typeface="Times New Roman" pitchFamily="18" charset="0"/>
                <a:sym typeface="+mn-ea"/>
              </a:rPr>
              <a:t>09</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оңтүстік-батыстан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08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09</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18640</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3330</cp:revision>
  <cp:lastPrinted>2021-07-01T03:56:27Z</cp:lastPrinted>
  <dcterms:created xsi:type="dcterms:W3CDTF">2018-03-27T06:03:00Z</dcterms:created>
  <dcterms:modified xsi:type="dcterms:W3CDTF">2023-03-07T07:07:57Z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