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298316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қар жауады, жаяу бұрқасын, көктайғақ күтіледі. Жел түнде 9-14, екпіні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5-7 аяз, күндіз 2-4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09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екпіні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6-8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747999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0.816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0.435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1138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0.228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175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0.876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52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0.131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14001</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2557</cp:revision>
  <cp:lastPrinted>2021-07-01T07:38:07Z</cp:lastPrinted>
  <dcterms:created xsi:type="dcterms:W3CDTF">2018-03-27T06:03:00Z</dcterms:created>
  <dcterms:modified xsi:type="dcterms:W3CDTF">2023-03-07T06:40:02Z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