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02"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0734176"/>
              </p:ext>
            </p:extLst>
          </p:nvPr>
        </p:nvGraphicFramePr>
        <p:xfrm>
          <a:off x="307975" y="228560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2003204"/>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1</a:t>
                      </a:r>
                      <a:r>
                        <a:rPr lang="en-US" sz="900" dirty="0" smtClean="0">
                          <a:solidFill>
                            <a:schemeClr val="tx1"/>
                          </a:solidFill>
                          <a:latin typeface="Times New Roman" panose="02020603050405020304" pitchFamily="18" charset="0"/>
                          <a:cs typeface="Times New Roman" panose="02020603050405020304" pitchFamily="18" charset="0"/>
                        </a:rPr>
                        <a:t>3</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r>
                        <a:rPr lang="en-US" sz="900" dirty="0" smtClean="0">
                          <a:solidFill>
                            <a:schemeClr val="tx1"/>
                          </a:solidFill>
                          <a:latin typeface="Times New Roman" panose="02020603050405020304" pitchFamily="18" charset="0"/>
                          <a:cs typeface="Times New Roman" panose="02020603050405020304" pitchFamily="18" charset="0"/>
                        </a:rPr>
                        <a:t>639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a:t>
                      </a:r>
                      <a:r>
                        <a:rPr lang="en-US" sz="900" dirty="0" smtClean="0">
                          <a:solidFill>
                            <a:schemeClr val="tx1"/>
                          </a:solidFill>
                          <a:latin typeface="Times New Roman" panose="02020603050405020304" pitchFamily="18" charset="0"/>
                          <a:cs typeface="Times New Roman" panose="02020603050405020304" pitchFamily="18" charset="0"/>
                        </a:rPr>
                        <a:t>28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47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0,234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0,02</a:t>
                      </a:r>
                      <a:r>
                        <a:rPr lang="ru-RU"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0,725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ru-RU" altLang="ru-RU" sz="1100" b="1" dirty="0" smtClean="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8</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8</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9</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4-6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19390</TotalTime>
  <Words>589</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2699</cp:revision>
  <cp:lastPrinted>2021-07-01T07:38:07Z</cp:lastPrinted>
  <dcterms:created xsi:type="dcterms:W3CDTF">2018-03-27T06:03:00Z</dcterms:created>
  <dcterms:modified xsi:type="dcterms:W3CDTF">2023-03-07T06:50:23Z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