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0" d="100"/>
          <a:sy n="80" d="100"/>
        </p:scale>
        <p:origin x="-7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4915835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ru-RU" sz="1000" dirty="0" smtClean="0">
                          <a:solidFill>
                            <a:schemeClr val="tx1"/>
                          </a:solidFill>
                          <a:latin typeface="Times New Roman" panose="02020603050405020304" pitchFamily="18" charset="0"/>
                          <a:cs typeface="Times New Roman" panose="02020603050405020304" pitchFamily="18" charset="0"/>
                        </a:rPr>
                        <a:t>36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күндіз кей уақытта қатты жаңбыр. Оңтүстік-батыстан солтүстік-ш</a:t>
            </a:r>
            <a:r>
              <a:rPr lang="uz-Cyrl-UZ" sz="1100" dirty="0" smtClean="0">
                <a:latin typeface="Times New Roman" pitchFamily="18" charset="0"/>
                <a:cs typeface="Times New Roman" pitchFamily="18" charset="0"/>
              </a:rPr>
              <a:t>ығысқа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түнде екпіні 15-20, кей уақытта 25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13-15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smtClean="0">
                <a:solidFill>
                  <a:schemeClr val="tx1"/>
                </a:solidFill>
                <a:latin typeface="Times New Roman" panose="02020603050405020304" pitchFamily="18" charset="0"/>
                <a:cs typeface="Times New Roman" panose="02020603050405020304" pitchFamily="18" charset="0"/>
              </a:rPr>
              <a:t> 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13538</TotalTime>
  <Words>602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2804</cp:revision>
  <cp:lastPrinted>2021-07-01T03:56:27Z</cp:lastPrinted>
  <dcterms:created xsi:type="dcterms:W3CDTF">2018-03-27T06:03:00Z</dcterms:created>
  <dcterms:modified xsi:type="dcterms:W3CDTF">2023-03-07T06:22:27Z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