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8681359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7 марта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марта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ночью 15-20, днем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и днем 0-2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2525918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15833</TotalTime>
  <Words>606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2687</cp:revision>
  <cp:lastPrinted>2021-07-01T03:56:27Z</cp:lastPrinted>
  <dcterms:created xsi:type="dcterms:W3CDTF">2018-03-27T06:03:00Z</dcterms:created>
  <dcterms:modified xsi:type="dcterms:W3CDTF">2023-03-07T05:56:51Z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