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276872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марта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94211830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снег. Низовая метель. Ветер                северо-западный, западный 15-20 м/с. Температура воздуха ночью             6-8, днем 2-4 мороза.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снег, низовая метель.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kk-KZ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7-9</a:t>
            </a:r>
            <a:r>
              <a:rPr lang="en-US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849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Т.Марьина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14025</TotalTime>
  <Words>597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2939</cp:revision>
  <cp:lastPrinted>2021-07-01T03:56:27Z</cp:lastPrinted>
  <dcterms:created xsi:type="dcterms:W3CDTF">2018-03-27T06:03:00Z</dcterms:created>
  <dcterms:modified xsi:type="dcterms:W3CDTF">2023-03-07T08:25:14Z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