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-9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458886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8964362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мокрый снег)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На дорогах гололедица.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с переходом на северо-западный 7-12,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и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м/с. Температура воздуха 7-9°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18510</TotalTime>
  <Words>612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2706</cp:revision>
  <cp:lastPrinted>2021-07-01T03:56:27Z</cp:lastPrinted>
  <dcterms:created xsi:type="dcterms:W3CDTF">2018-03-27T06:03:00Z</dcterms:created>
  <dcterms:modified xsi:type="dcterms:W3CDTF">2023-03-07T07:26:09Z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