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1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6652114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№66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8 марта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7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8 марта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осадки (дождь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снег).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15-20, днем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9 марта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8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9 марта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3-8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051192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1" y="29252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9903612"/>
              </p:ext>
            </p:extLst>
          </p:nvPr>
        </p:nvGraphicFramePr>
        <p:xfrm>
          <a:off x="5019674" y="4221088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16360</TotalTime>
  <Words>647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2726</cp:revision>
  <cp:lastPrinted>2021-07-01T03:56:27Z</cp:lastPrinted>
  <dcterms:created xsi:type="dcterms:W3CDTF">2018-03-27T06:03:00Z</dcterms:created>
  <dcterms:modified xsi:type="dcterms:W3CDTF">2023-03-07T06:06:38Z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