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1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17419008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№66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марта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116256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 марта 2023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 марта 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осадки (преимущественно дождь).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6-11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и днем 1-3 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 марта 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 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северный 3-8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6-8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1938839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452913141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7 марта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45062" y="3139168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86273496"/>
              </p:ext>
            </p:extLst>
          </p:nvPr>
        </p:nvGraphicFramePr>
        <p:xfrm>
          <a:off x="5088335" y="4027806"/>
          <a:ext cx="4623703" cy="20605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67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243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9271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0.059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1080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0.216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0.257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0.113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146518151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839924669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59061" y="6214925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Грязнова А.О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16207</TotalTime>
  <Words>597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2698</cp:revision>
  <cp:lastPrinted>2021-07-01T03:56:27Z</cp:lastPrinted>
  <dcterms:created xsi:type="dcterms:W3CDTF">2018-03-27T06:03:00Z</dcterms:created>
  <dcterms:modified xsi:type="dcterms:W3CDTF">2023-03-07T05:50:35Z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